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755206"/>
          </a:xfrm>
        </p:spPr>
        <p:txBody>
          <a:bodyPr/>
          <a:lstStyle/>
          <a:p>
            <a:pPr algn="ctr"/>
            <a:r>
              <a:rPr lang="ru-RU" sz="3200" dirty="0" smtClean="0"/>
              <a:t>«Корректировка содержания основной образовательной программы дошкольных образовательных учреждений</a:t>
            </a:r>
            <a:br>
              <a:rPr lang="ru-RU" sz="3200" dirty="0" smtClean="0"/>
            </a:br>
            <a:r>
              <a:rPr lang="ru-RU" sz="3200" dirty="0" smtClean="0"/>
              <a:t> города Хабаровска с учетом развития перспективных направлений инновационной деятельности Хабаровского края»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357694"/>
            <a:ext cx="7772400" cy="107157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Карманова Наталья Викторовна,</a:t>
            </a:r>
          </a:p>
          <a:p>
            <a:pPr algn="r"/>
            <a:r>
              <a:rPr lang="ru-RU" dirty="0" smtClean="0"/>
              <a:t>г</a:t>
            </a:r>
            <a:r>
              <a:rPr lang="ru-RU" dirty="0" smtClean="0"/>
              <a:t>лавный </a:t>
            </a:r>
            <a:r>
              <a:rPr lang="ru-RU" dirty="0" smtClean="0"/>
              <a:t>специалист  лаборатории дошкольного                              и начального образования Центра развития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285884"/>
          </a:xfrm>
        </p:spPr>
        <p:txBody>
          <a:bodyPr/>
          <a:lstStyle/>
          <a:p>
            <a:pPr algn="ctr"/>
            <a:r>
              <a:rPr lang="ru-RU" sz="2800" dirty="0" smtClean="0"/>
              <a:t>Нормативно-правовое обеспечение инновационной деятельности Хабаровского края, города в сфере образования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8113614" cy="485778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u="sng" dirty="0" smtClean="0"/>
              <a:t>Постановление Правительства РФ «Федеральная целевая программа развития образования на 2016-2020г» от 23.05.2015г. № 497</a:t>
            </a:r>
          </a:p>
          <a:p>
            <a:pPr>
              <a:buFont typeface="Arial" pitchFamily="34" charset="0"/>
              <a:buChar char="•"/>
            </a:pPr>
            <a:r>
              <a:rPr lang="ru-RU" u="sng" dirty="0" smtClean="0"/>
              <a:t>Концепция долгосрочного социально-экономического развития РФ на период до 2020г</a:t>
            </a:r>
            <a:r>
              <a:rPr lang="ru-RU" dirty="0" smtClean="0"/>
              <a:t>., утвержденная распоряжением Правительства РФ от 17.11.2008г. № 1662-р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Распоряжение Правительства РФ </a:t>
            </a:r>
            <a:r>
              <a:rPr lang="ru-RU" u="sng" dirty="0" smtClean="0"/>
              <a:t>«Стратегия развития воспитания в РФ на период до 2025г.»</a:t>
            </a:r>
            <a:r>
              <a:rPr lang="ru-RU" dirty="0" smtClean="0"/>
              <a:t> от 29.05.2015г. № 996-р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Распоряжение </a:t>
            </a:r>
            <a:r>
              <a:rPr lang="ru-RU" dirty="0" err="1" smtClean="0"/>
              <a:t>Минобрнауки</a:t>
            </a:r>
            <a:r>
              <a:rPr lang="ru-RU" dirty="0" smtClean="0"/>
              <a:t> Хабаровского края </a:t>
            </a:r>
            <a:r>
              <a:rPr lang="ru-RU" u="sng" dirty="0" smtClean="0"/>
              <a:t>«Об утверждении порядка взаимодействия </a:t>
            </a:r>
            <a:r>
              <a:rPr lang="ru-RU" dirty="0" smtClean="0"/>
              <a:t>министерства образования и науки Хабаровского края, Федерального казенного учреждения «Главное бюро медико-социальной  экспертизы по Хабаровскому краю», органов местного самоуправления, осуществляющих управление в сфере образования, организаций, осуществляющих образовательную деятельность </a:t>
            </a:r>
            <a:r>
              <a:rPr lang="ru-RU" u="sng" dirty="0" smtClean="0"/>
              <a:t>по реализации ИПРА ребенка-инвалида в 2016 году»</a:t>
            </a:r>
            <a:r>
              <a:rPr lang="ru-RU" dirty="0" smtClean="0"/>
              <a:t> от 09.02.2016 № 169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928694"/>
          </a:xfrm>
        </p:spPr>
        <p:txBody>
          <a:bodyPr/>
          <a:lstStyle/>
          <a:p>
            <a:pPr algn="ctr"/>
            <a:r>
              <a:rPr lang="ru-RU" sz="3200" dirty="0" smtClean="0"/>
              <a:t>Концепции преподавания отдельных предметных областей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899300" cy="50006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Концепция развития математического образования, распоряжение Правительства РФ от 24.12.2013 № 2506-р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Концепция преподавания русского языка и литературы в РФ;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Указ Президента Российской Федерации от 24 марта 2014 г. N 172 "О Всероссийском физкультурно-спортивном комплексе "Готов к труду и обороне" (ГТО)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Концепция нового учебно-методического комплекса по отечественной истории, включающая историко-культурный стандарт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Ранняя профориентация с привязкой к территории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Модернизация технологий и содержания обучения в соответствии с ФГОС посредством разработки концепций модернизации конкретных областей (естественно-научные предметы, искусство, технология)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12132"/>
          </a:xfrm>
        </p:spPr>
        <p:txBody>
          <a:bodyPr/>
          <a:lstStyle/>
          <a:p>
            <a:pPr algn="ctr"/>
            <a:r>
              <a:rPr lang="ru-RU" sz="2800" dirty="0" smtClean="0"/>
              <a:t>Инновационные направления развития в дошкольных образовательных учреждениях города Хабаровска: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214842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Гражданское воспитание  - </a:t>
            </a:r>
            <a:r>
              <a:rPr lang="ru-RU" sz="2400" b="1" dirty="0" smtClean="0"/>
              <a:t>2</a:t>
            </a:r>
            <a:r>
              <a:rPr lang="ru-RU" b="1" dirty="0" smtClean="0"/>
              <a:t>%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Патриотическое воспитание - </a:t>
            </a:r>
            <a:r>
              <a:rPr lang="ru-RU" b="1" dirty="0" smtClean="0"/>
              <a:t>6 %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Духовно- нравственное воспитание- </a:t>
            </a:r>
            <a:r>
              <a:rPr lang="ru-RU" b="1" dirty="0" smtClean="0"/>
              <a:t>3,5%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Приобщение детей к культурному наследию - </a:t>
            </a:r>
            <a:r>
              <a:rPr lang="ru-RU" b="1" dirty="0" smtClean="0"/>
              <a:t>20 %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Популяризация научных знаний - </a:t>
            </a:r>
            <a:r>
              <a:rPr lang="ru-RU" b="1" dirty="0" smtClean="0"/>
              <a:t>2%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Физическое воспитание и формирование культуры здоровья  (ГТО)-  </a:t>
            </a:r>
            <a:r>
              <a:rPr lang="ru-RU" b="1" dirty="0" smtClean="0"/>
              <a:t>38%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Экологическое воспитание- </a:t>
            </a:r>
            <a:r>
              <a:rPr lang="ru-RU" b="1" dirty="0" smtClean="0"/>
              <a:t>8 %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Развитие математического образования- </a:t>
            </a:r>
            <a:r>
              <a:rPr lang="ru-RU" b="1" dirty="0" smtClean="0"/>
              <a:t>7 %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Пропедевтика инженерного образования-  </a:t>
            </a:r>
            <a:r>
              <a:rPr lang="ru-RU" b="1" dirty="0" smtClean="0"/>
              <a:t>2%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Работа с детьми с ОВЗ- </a:t>
            </a:r>
            <a:r>
              <a:rPr lang="ru-RU" b="1" dirty="0" smtClean="0"/>
              <a:t>19 %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Спасибо за внимание!</a:t>
            </a:r>
            <a:endParaRPr lang="ru-RU" sz="40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312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«Корректировка содержания основной образовательной программы дошкольных образовательных учреждений  города Хабаровска с учетом развития перспективных направлений инновационной деятельности Хабаровского края»</vt:lpstr>
      <vt:lpstr>Нормативно-правовое обеспечение инновационной деятельности Хабаровского края, города в сфере образования</vt:lpstr>
      <vt:lpstr>Концепции преподавания отдельных предметных областей</vt:lpstr>
      <vt:lpstr>Инновационные направления развития в дошкольных образовательных учреждениях города Хабаровска: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детство: идеология и практика  ООП ДОО: от программы к деятельности </dc:title>
  <cp:lastModifiedBy>Наталья</cp:lastModifiedBy>
  <cp:revision>17</cp:revision>
  <dcterms:modified xsi:type="dcterms:W3CDTF">2016-05-30T00:38:14Z</dcterms:modified>
</cp:coreProperties>
</file>